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28"/>
  </p:notesMasterIdLst>
  <p:sldIdLst>
    <p:sldId id="482" r:id="rId3"/>
    <p:sldId id="491" r:id="rId4"/>
    <p:sldId id="483" r:id="rId5"/>
    <p:sldId id="489" r:id="rId6"/>
    <p:sldId id="490" r:id="rId7"/>
    <p:sldId id="492" r:id="rId8"/>
    <p:sldId id="493" r:id="rId9"/>
    <p:sldId id="494" r:id="rId10"/>
    <p:sldId id="495" r:id="rId11"/>
    <p:sldId id="496" r:id="rId12"/>
    <p:sldId id="484" r:id="rId13"/>
    <p:sldId id="485" r:id="rId14"/>
    <p:sldId id="486" r:id="rId15"/>
    <p:sldId id="487" r:id="rId16"/>
    <p:sldId id="488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0" d="100"/>
          <a:sy n="60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70192-259E-4B69-98FD-70C7043C4D88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16D9C-1955-4412-97E1-74B7BBFC2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6629400" cy="2590800"/>
          </a:xfrm>
        </p:spPr>
        <p:txBody>
          <a:bodyPr anchor="t"/>
          <a:lstStyle>
            <a:lvl1pPr algn="ct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530-92A3-44B4-96DF-B2605C41F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275E-019F-4DBF-9570-2B2CFE58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3C3C-488C-4C21-8865-BBB9440A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0CA6-51E5-4909-A9E7-74F83F158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E149-5D86-4BF5-BCC2-4D8A9996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1925" y="365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84325" y="265113"/>
            <a:ext cx="695007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" y="0"/>
            <a:ext cx="8778875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31925" y="2651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4232"/>
            <a:ext cx="9144001" cy="509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625655"/>
            <a:ext cx="7893496" cy="162014"/>
          </a:xfrm>
        </p:spPr>
        <p:txBody>
          <a:bodyPr/>
          <a:lstStyle>
            <a:lvl1pPr algn="ctr">
              <a:defRPr b="1">
                <a:ln>
                  <a:noFill/>
                </a:ln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625655"/>
            <a:ext cx="538376" cy="115713"/>
          </a:xfrm>
        </p:spPr>
        <p:txBody>
          <a:bodyPr/>
          <a:lstStyle>
            <a:lvl1pPr>
              <a:defRPr sz="1800" b="1">
                <a:solidFill>
                  <a:srgbClr val="002060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81135-CAE6-4192-AE0D-CFEB106D2B27}"/>
              </a:ext>
            </a:extLst>
          </p:cNvPr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>
                  <a:alpha val="8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B312E0-886D-471E-A8FF-D96F41F33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-2301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9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C7008-F5ED-4269-A898-E084C9C89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BB36-18C6-4FE9-B805-A8C3DE15B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96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1265"/>
            <a:ext cx="8610600" cy="467836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2286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ED7B-5CA3-4472-B01C-99CB7689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9D3AF6-13DD-4098-9AD3-7329A9735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9144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C28FB-DE10-4C5E-A921-43ECF992E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4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BB723-660E-4467-8A37-055799D18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10998E90-0A32-499E-B1BB-FF45A4E22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4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766B00E-CF0F-496B-9F75-F8C31B645E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3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6275E-019F-4DBF-9570-2B2CFE581B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16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E3C3C-488C-4C21-8865-BBB9440A0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6629400" cy="1826363"/>
          </a:xfrm>
        </p:spPr>
        <p:txBody>
          <a:bodyPr tIns="0" bIns="0" anchor="t">
            <a:noAutofit/>
          </a:bodyPr>
          <a:lstStyle>
            <a:lvl1pPr algn="l">
              <a:buNone/>
              <a:defRPr sz="66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0"/>
            <a:ext cx="1219200" cy="284163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17A7-E8DB-44FD-ABFD-9152337CD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7008-F5ED-4269-A898-E084C9C89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BB36-18C6-4FE9-B805-A8C3DE15B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28FB-DE10-4C5E-A921-43ECF992E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B723-660E-4467-8A37-055799D1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 b="1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2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8E90-0A32-499E-B1BB-FF45A4E22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219200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FFD0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2743200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 b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B00E-CF0F-496B-9F75-F8C31B645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410200"/>
            <a:ext cx="9144000" cy="1454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99" name="Title Placeholder 8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7620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A4EA7-F13F-43F3-A75F-8AA8F92E9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 kern="1200">
          <a:solidFill>
            <a:srgbClr val="FFD0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205" y="6510562"/>
            <a:ext cx="7779569" cy="196230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l">
              <a:defRPr sz="950" b="1"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3522" y="6761162"/>
            <a:ext cx="798998" cy="196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ln>
                  <a:noFill/>
                </a:ln>
                <a:solidFill>
                  <a:srgbClr val="002060">
                    <a:alpha val="20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iarelogo.JPG">
            <a:extLst>
              <a:ext uri="{FF2B5EF4-FFF2-40B4-BE49-F238E27FC236}">
                <a16:creationId xmlns:a16="http://schemas.microsoft.com/office/drawing/2014/main" id="{839266DC-9B3F-4D45-A256-2067344A6A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22EEF6-5AB3-4A04-BD61-B94BD73F7243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9" descr="iarelogo.JPG">
            <a:extLst>
              <a:ext uri="{FF2B5EF4-FFF2-40B4-BE49-F238E27FC236}">
                <a16:creationId xmlns:a16="http://schemas.microsoft.com/office/drawing/2014/main" id="{2AE24995-5F57-42D7-A8F8-7B925B6EDA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58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Finite Automata to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8D2A34-5A72-42BB-8240-A547A0CE6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30" y="1916832"/>
            <a:ext cx="721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6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Finite Automata to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58FF6B-AF7E-4D55-B1BA-130B69EE0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74888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1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Simplifying Regular Expression Using Identity Formulas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62A663-92C5-436D-8779-CD9CA46B5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36712"/>
            <a:ext cx="7959089" cy="2087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53AE4B-5947-430E-8402-00E0347F7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03" y="2791561"/>
            <a:ext cx="8658781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6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8AE09-AFAD-433B-8F32-D40884A4E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14" y="1268759"/>
            <a:ext cx="8316836" cy="3684539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449EE1A6-940D-4F39-AC94-A2B8D252C324}"/>
              </a:ext>
            </a:extLst>
          </p:cNvPr>
          <p:cNvSpPr txBox="1">
            <a:spLocks/>
          </p:cNvSpPr>
          <p:nvPr/>
        </p:nvSpPr>
        <p:spPr>
          <a:xfrm>
            <a:off x="92182" y="81149"/>
            <a:ext cx="7884973" cy="68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Simplifying Regular Expression Using Identity Formulas</a:t>
            </a:r>
            <a:endParaRPr lang="en-IN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2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DFA for following NFA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A4D606-A646-44D6-B76D-D66172217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1382233"/>
            <a:ext cx="73437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1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Finite Automata to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CD93D-7767-4E89-9064-2667F8A27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91"/>
            <a:ext cx="7959090" cy="1952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4D5E78-6621-4329-B24D-C545C693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16832"/>
            <a:ext cx="7779578" cy="1952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F3A1F7-B3ED-4B1A-887D-1E9CB5585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702856"/>
            <a:ext cx="7632848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3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FA (both NFA and DFA) from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FEA44-CA74-42EF-B95A-2C739053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" y="941550"/>
            <a:ext cx="8543103" cy="7770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A9DC9-AC24-4E0E-BBC2-B506A317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7869651" cy="24482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39567A-9B49-48D0-A97A-5EE5CDB4B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4" y="4133850"/>
            <a:ext cx="75819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1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FA (both NFA and DFA) from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E07AE-31CD-4E8A-9E34-2D68FD03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0728"/>
            <a:ext cx="8712968" cy="56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74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FA (both NFA and DFA) from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C1FD87-2918-4952-8201-D8B7A64CA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2047875"/>
            <a:ext cx="62579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12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FA (both NFA and DFA) from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C7A772-EE32-4F62-AB22-1CCCF05AD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052736"/>
            <a:ext cx="8734883" cy="1080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BB4DD3-66C5-48DF-9980-4FEFB1BD3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14" y="2636912"/>
            <a:ext cx="640320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2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FA (both NFA and DFA) from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5FB399-885C-4949-8B42-843334E8A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6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7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Finite Automata to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6252B-0A75-4106-9FCF-035F1C16A5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" y="980728"/>
            <a:ext cx="7776864" cy="430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FC5431-CBFA-4D50-8A2D-2DB3C8E029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4" y="5286598"/>
            <a:ext cx="6120680" cy="91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35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FA (both NFA and DFA) from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DFC70-EE5E-4BB8-AB5C-E533A283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700212"/>
            <a:ext cx="64389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3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5536" y="108950"/>
            <a:ext cx="7884973" cy="68431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Equivalence of Two Finite Automata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32C21-96C7-41F1-9E78-A503AA2A1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20329"/>
            <a:ext cx="8175114" cy="1466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B104DD-767A-4C93-8A20-5FA68F30B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2" y="3429000"/>
            <a:ext cx="832639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75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5536" y="108950"/>
            <a:ext cx="7884973" cy="68431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Equivalence of Two Finite Automata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A2BCB-F579-4B8F-9025-DF1D7F3ED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412776"/>
            <a:ext cx="74866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5536" y="108950"/>
            <a:ext cx="7884973" cy="68431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Equivalence of Two Finite Automata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2B02A-2A4D-461B-800D-CF313C0C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53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85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5536" y="108950"/>
            <a:ext cx="7884973" cy="68431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Equivalence of Two Finite Automata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2B02A-2A4D-461B-800D-CF313C0C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53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72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5536" y="108950"/>
            <a:ext cx="7884973" cy="68431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Equivalence of Two Finite Automata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59292-0908-4319-9F49-196990D3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133475"/>
            <a:ext cx="72961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7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Finite Automata to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7F5261-2FE6-4B23-8358-76888DA68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0728"/>
            <a:ext cx="7560840" cy="3456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14FD5-51A2-4A8B-AFC6-E220B48A7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419947"/>
            <a:ext cx="2895600" cy="1457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F1E2D1-E414-45B4-A443-668302006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947" y="5794123"/>
            <a:ext cx="4286250" cy="3524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F29718-D653-4AE0-81E9-41E1BDC61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612" y="6097593"/>
            <a:ext cx="32670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5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Finite Automata to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DD07D2-64F9-4FE6-95B5-2377CBD7B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27" y="977686"/>
            <a:ext cx="795909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Finite Automata to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C47F4-7545-48B7-B24A-29B329E99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756084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5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Finite Automata to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5F6DA-B7E4-4D30-94F6-36DB79D0D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100137"/>
            <a:ext cx="72675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3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Finite Automata to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2D7AE-EC25-4F73-BA60-0A5E2CF1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27384"/>
            <a:ext cx="8037512" cy="3744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201FB9-20CC-4C90-B0BC-C16868BC1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524176"/>
            <a:ext cx="4968552" cy="14310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F312BA-A71D-4EEE-B086-B4A614122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60" y="4955233"/>
            <a:ext cx="73914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9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Finite Automata to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75DD4-7952-4E39-A1F1-819597409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73925"/>
            <a:ext cx="62007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5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Finite Automata to Regular Expression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B4928-366E-4980-8624-742E9BA06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68" y="1209675"/>
            <a:ext cx="7239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5240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724</Words>
  <Application>Microsoft Office PowerPoint</Application>
  <PresentationFormat>On-screen Show (4:3)</PresentationFormat>
  <Paragraphs>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Berlin Sans FB</vt:lpstr>
      <vt:lpstr>Brush Script MT</vt:lpstr>
      <vt:lpstr>Calibri</vt:lpstr>
      <vt:lpstr>Calibri Light</vt:lpstr>
      <vt:lpstr>Franklin Gothic Book</vt:lpstr>
      <vt:lpstr>Times New Roman</vt:lpstr>
      <vt:lpstr>Wingdings 2</vt:lpstr>
      <vt:lpstr>Technic</vt:lpstr>
      <vt:lpstr>Metropolitan</vt:lpstr>
      <vt:lpstr>Converting Finite Automata to Regular Expression</vt:lpstr>
      <vt:lpstr>Converting Finite Automata to Regular Expression</vt:lpstr>
      <vt:lpstr>Converting Finite Automata to Regular Expression</vt:lpstr>
      <vt:lpstr>Converting Finite Automata to Regular Expression</vt:lpstr>
      <vt:lpstr>Converting Finite Automata to Regular Expression</vt:lpstr>
      <vt:lpstr>Converting Finite Automata to Regular Expression</vt:lpstr>
      <vt:lpstr>Converting Finite Automata to Regular Expression</vt:lpstr>
      <vt:lpstr>Converting Finite Automata to Regular Expression</vt:lpstr>
      <vt:lpstr>Converting Finite Automata to Regular Expression</vt:lpstr>
      <vt:lpstr>Converting Finite Automata to Regular Expression</vt:lpstr>
      <vt:lpstr>Simplifying Regular Expression Using Identity Formulas</vt:lpstr>
      <vt:lpstr>PowerPoint Presentation</vt:lpstr>
      <vt:lpstr>Construct DFA for following NFA</vt:lpstr>
      <vt:lpstr>Converting Finite Automata to Regular Expression</vt:lpstr>
      <vt:lpstr>Construct FA (both NFA and DFA) from Regular Expression</vt:lpstr>
      <vt:lpstr>Construct FA (both NFA and DFA) from Regular Expression</vt:lpstr>
      <vt:lpstr>Construct FA (both NFA and DFA) from Regular Expression</vt:lpstr>
      <vt:lpstr>Construct FA (both NFA and DFA) from Regular Expression</vt:lpstr>
      <vt:lpstr>Construct FA (both NFA and DFA) from Regular Expression</vt:lpstr>
      <vt:lpstr>Construct FA (both NFA and DFA) from Regular Expression</vt:lpstr>
      <vt:lpstr>Equivalence of Two Finite Automata</vt:lpstr>
      <vt:lpstr>Equivalence of Two Finite Automata</vt:lpstr>
      <vt:lpstr>Equivalence of Two Finite Automata</vt:lpstr>
      <vt:lpstr>Equivalence of Two Finite Automata</vt:lpstr>
      <vt:lpstr>Equivalence of Two Finite Automata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Sirisha</dc:creator>
  <cp:lastModifiedBy>rajendra prasad</cp:lastModifiedBy>
  <cp:revision>143</cp:revision>
  <dcterms:created xsi:type="dcterms:W3CDTF">2019-07-11T08:42:48Z</dcterms:created>
  <dcterms:modified xsi:type="dcterms:W3CDTF">2021-06-03T03:01:45Z</dcterms:modified>
</cp:coreProperties>
</file>